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7" r:id="rId26"/>
    <p:sldId id="328" r:id="rId27"/>
    <p:sldId id="329" r:id="rId28"/>
    <p:sldId id="33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67037"/>
            <a:ext cx="108204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96752"/>
            <a:ext cx="5943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88640"/>
            <a:ext cx="6809205" cy="6453336"/>
            <a:chOff x="1271464" y="0"/>
            <a:chExt cx="7436886" cy="7524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5334000" cy="501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8850" y="5010150"/>
              <a:ext cx="742950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7312"/>
            <a:ext cx="117443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861048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82771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6096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40768"/>
            <a:ext cx="10740080" cy="5244406"/>
            <a:chOff x="191344" y="1268760"/>
            <a:chExt cx="11582400" cy="5934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82400" cy="3314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4262" y="4583460"/>
              <a:ext cx="10687050" cy="2619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24392" y="4149080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5068395"/>
            <a:ext cx="1224136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4610100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807764"/>
            <a:ext cx="4800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82486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183" y="6070501"/>
            <a:ext cx="66198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92" y="4107523"/>
            <a:ext cx="10744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8774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98" y="3140968"/>
            <a:ext cx="10201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584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299648" cy="4330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36510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544" y="4077072"/>
            <a:ext cx="3597896" cy="24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23" r="56"/>
          <a:stretch/>
        </p:blipFill>
        <p:spPr>
          <a:xfrm>
            <a:off x="407368" y="1340768"/>
            <a:ext cx="11233248" cy="2723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430414"/>
            <a:ext cx="4359274" cy="34275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142382"/>
            <a:ext cx="1440160" cy="718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10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9627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573560"/>
            <a:ext cx="38481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429000"/>
            <a:ext cx="86409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402"/>
            <a:ext cx="115538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31718"/>
            <a:ext cx="89535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13888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990"/>
            <a:ext cx="11153078" cy="56040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6165304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48577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229200"/>
            <a:ext cx="99441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1224136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7712"/>
            <a:ext cx="116490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149080"/>
            <a:ext cx="3450326" cy="24881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365104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284984"/>
            <a:ext cx="720080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085184"/>
            <a:ext cx="1296144" cy="59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